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 Italics" panose="020B0604020202020204" charset="-18"/>
      <p:regular r:id="rId13"/>
    </p:embeddedFont>
    <p:embeddedFont>
      <p:font typeface="Antonio Italics" panose="020B0604020202020204" charset="-18"/>
      <p:regular r:id="rId14"/>
    </p:embeddedFont>
    <p:embeddedFont>
      <p:font typeface="Montserrat" panose="00000500000000000000" pitchFamily="2" charset="-18"/>
      <p:regular r:id="rId15"/>
    </p:embeddedFont>
    <p:embeddedFont>
      <p:font typeface="Montserrat Bold" panose="020B0604020202020204" charset="-1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32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23.jpe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3.jpe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4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6.jpe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7.jpe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7.jpe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22.jpe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7112" y="-66478"/>
            <a:ext cx="14775575" cy="10353478"/>
          </a:xfrm>
          <a:custGeom>
            <a:avLst/>
            <a:gdLst/>
            <a:ahLst/>
            <a:cxnLst/>
            <a:rect l="l" t="t" r="r" b="b"/>
            <a:pathLst>
              <a:path w="14775575" h="10353478">
                <a:moveTo>
                  <a:pt x="0" y="0"/>
                </a:moveTo>
                <a:lnTo>
                  <a:pt x="14775574" y="0"/>
                </a:lnTo>
                <a:lnTo>
                  <a:pt x="14775574" y="10353478"/>
                </a:lnTo>
                <a:lnTo>
                  <a:pt x="0" y="1035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3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5400000">
            <a:off x="3411160" y="388628"/>
            <a:ext cx="18561364" cy="9280682"/>
          </a:xfrm>
          <a:custGeom>
            <a:avLst/>
            <a:gdLst/>
            <a:ahLst/>
            <a:cxnLst/>
            <a:rect l="l" t="t" r="r" b="b"/>
            <a:pathLst>
              <a:path w="18561364" h="9280682">
                <a:moveTo>
                  <a:pt x="0" y="0"/>
                </a:moveTo>
                <a:lnTo>
                  <a:pt x="18561364" y="0"/>
                </a:lnTo>
                <a:lnTo>
                  <a:pt x="18561364" y="9280682"/>
                </a:lnTo>
                <a:lnTo>
                  <a:pt x="0" y="928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>
            <a:off x="-994959" y="3052861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Freeform 5"/>
          <p:cNvSpPr/>
          <p:nvPr/>
        </p:nvSpPr>
        <p:spPr>
          <a:xfrm>
            <a:off x="-994959" y="982211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13779429" y="-213089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174231" y="1668685"/>
            <a:ext cx="10439059" cy="775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39"/>
              </a:lnSpc>
            </a:pPr>
            <a:r>
              <a:rPr lang="en-US" sz="14742" i="1" dirty="0">
                <a:solidFill>
                  <a:srgbClr val="FFFFFF"/>
                </a:solidFill>
                <a:latin typeface="Antonio Italics"/>
                <a:ea typeface="Antonio Italics"/>
                <a:cs typeface="Antonio Italics"/>
                <a:sym typeface="Antonio Italics"/>
              </a:rPr>
              <a:t> HASZNÁLTAUTÓ</a:t>
            </a:r>
          </a:p>
          <a:p>
            <a:pPr algn="ctr">
              <a:lnSpc>
                <a:spcPts val="20639"/>
              </a:lnSpc>
            </a:pPr>
            <a:r>
              <a:rPr lang="en-US" sz="14742" i="1" dirty="0">
                <a:solidFill>
                  <a:srgbClr val="FFFFFF"/>
                </a:solidFill>
                <a:latin typeface="Antonio Italics"/>
                <a:ea typeface="Antonio Italics"/>
                <a:cs typeface="Antonio Italics"/>
                <a:sym typeface="Antonio Italics"/>
              </a:rPr>
              <a:t>  KERESKEDÉS</a:t>
            </a:r>
          </a:p>
          <a:p>
            <a:pPr algn="l">
              <a:lnSpc>
                <a:spcPts val="20639"/>
              </a:lnSpc>
              <a:spcBef>
                <a:spcPct val="0"/>
              </a:spcBef>
            </a:pPr>
            <a:endParaRPr lang="en-US" sz="14742" i="1" dirty="0">
              <a:solidFill>
                <a:srgbClr val="FFFFFF"/>
              </a:solidFill>
              <a:latin typeface="Antonio Italics"/>
              <a:ea typeface="Antonio Italics"/>
              <a:cs typeface="Antonio Italics"/>
              <a:sym typeface="Antonio Itali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7401926" y="9822110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9102981" y="7509479"/>
            <a:ext cx="3588861" cy="1532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KÉSZIZETTE:</a:t>
            </a:r>
          </a:p>
          <a:p>
            <a:pPr algn="ctr">
              <a:lnSpc>
                <a:spcPts val="2930"/>
              </a:lnSpc>
            </a:pPr>
            <a:r>
              <a:rPr lang="en-US" sz="209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UJFALUSI-KOVÁCS PÉTER</a:t>
            </a:r>
          </a:p>
          <a:p>
            <a:pPr algn="ctr">
              <a:lnSpc>
                <a:spcPts val="2930"/>
              </a:lnSpc>
            </a:pPr>
            <a:r>
              <a:rPr lang="en-US" sz="209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KOSZTYA GERGŐ</a:t>
            </a:r>
          </a:p>
          <a:p>
            <a:pPr algn="ctr">
              <a:lnSpc>
                <a:spcPts val="2930"/>
              </a:lnSpc>
              <a:spcBef>
                <a:spcPct val="0"/>
              </a:spcBef>
            </a:pPr>
            <a:r>
              <a:rPr lang="en-US" sz="209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MÁRTON DÁVID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4928" y="5136130"/>
            <a:ext cx="9068417" cy="419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9"/>
              </a:lnSpc>
            </a:pPr>
            <a:r>
              <a:rPr lang="en-US" sz="14321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FEJLESZTÉSI LEHETŐSÉGEK</a:t>
            </a:r>
          </a:p>
        </p:txBody>
      </p:sp>
      <p:sp>
        <p:nvSpPr>
          <p:cNvPr id="3" name="Freeform 3"/>
          <p:cNvSpPr/>
          <p:nvPr/>
        </p:nvSpPr>
        <p:spPr>
          <a:xfrm>
            <a:off x="-1114880" y="5143500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/>
          <p:nvPr/>
        </p:nvGrpSpPr>
        <p:grpSpPr>
          <a:xfrm>
            <a:off x="10249641" y="0"/>
            <a:ext cx="8038359" cy="10287000"/>
            <a:chOff x="0" y="0"/>
            <a:chExt cx="1245352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5352" cy="1593725"/>
            </a:xfrm>
            <a:custGeom>
              <a:avLst/>
              <a:gdLst/>
              <a:ahLst/>
              <a:cxnLst/>
              <a:rect l="l" t="t" r="r" b="b"/>
              <a:pathLst>
                <a:path w="1245352" h="1593725">
                  <a:moveTo>
                    <a:pt x="0" y="0"/>
                  </a:moveTo>
                  <a:lnTo>
                    <a:pt x="1245352" y="0"/>
                  </a:lnTo>
                  <a:lnTo>
                    <a:pt x="1245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t="-8642" b="-8642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7580381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3145538" y="-195019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12940461" y="982211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45933" y="2653122"/>
            <a:ext cx="6798067" cy="807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6"/>
              </a:lnSpc>
            </a:pPr>
            <a:r>
              <a:rPr lang="en-US" sz="2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-STATIKUSBÓL DINAMIKUS</a:t>
            </a:r>
          </a:p>
          <a:p>
            <a:pPr algn="l">
              <a:lnSpc>
                <a:spcPts val="3266"/>
              </a:lnSpc>
            </a:pPr>
            <a:r>
              <a:rPr lang="en-US" sz="2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-FELTÖLTÉS AZ INTERNETRE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9847" y="2097919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11285347" y="0"/>
            <a:ext cx="7002653" cy="10287000"/>
            <a:chOff x="0" y="0"/>
            <a:chExt cx="108489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23385" t="-24980" b="-108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8203558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TextBox 6"/>
          <p:cNvSpPr txBox="1"/>
          <p:nvPr/>
        </p:nvSpPr>
        <p:spPr>
          <a:xfrm>
            <a:off x="1074928" y="2316991"/>
            <a:ext cx="8235968" cy="453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9"/>
              </a:lnSpc>
              <a:spcBef>
                <a:spcPct val="0"/>
              </a:spcBef>
            </a:pPr>
            <a:r>
              <a:rPr lang="en-US" sz="13006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KÖSZÖNJÜK A FIGYELMET!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sp>
        <p:nvSpPr>
          <p:cNvPr id="8" name="Freeform 8"/>
          <p:cNvSpPr/>
          <p:nvPr/>
        </p:nvSpPr>
        <p:spPr>
          <a:xfrm>
            <a:off x="12940461" y="982211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" r="-148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>
            <a:off x="12940461" y="982211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Freeform 4"/>
          <p:cNvSpPr/>
          <p:nvPr/>
        </p:nvSpPr>
        <p:spPr>
          <a:xfrm>
            <a:off x="-725701" y="3645335"/>
            <a:ext cx="3508802" cy="4114800"/>
          </a:xfrm>
          <a:custGeom>
            <a:avLst/>
            <a:gdLst/>
            <a:ahLst/>
            <a:cxnLst/>
            <a:rect l="l" t="t" r="r" b="b"/>
            <a:pathLst>
              <a:path w="3508802" h="4114800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5" name="TextBox 5"/>
          <p:cNvSpPr txBox="1"/>
          <p:nvPr/>
        </p:nvSpPr>
        <p:spPr>
          <a:xfrm>
            <a:off x="4693087" y="1402622"/>
            <a:ext cx="9068417" cy="245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49"/>
              </a:lnSpc>
              <a:spcBef>
                <a:spcPct val="0"/>
              </a:spcBef>
            </a:pPr>
            <a:r>
              <a:rPr lang="en-US" sz="14321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RÓLUNK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5504899" y="3086100"/>
            <a:ext cx="3508802" cy="4114800"/>
          </a:xfrm>
          <a:custGeom>
            <a:avLst/>
            <a:gdLst/>
            <a:ahLst/>
            <a:cxnLst/>
            <a:rect l="l" t="t" r="r" b="b"/>
            <a:pathLst>
              <a:path w="3508802" h="4114800">
                <a:moveTo>
                  <a:pt x="3508802" y="0"/>
                </a:moveTo>
                <a:lnTo>
                  <a:pt x="0" y="0"/>
                </a:lnTo>
                <a:lnTo>
                  <a:pt x="0" y="4114800"/>
                </a:lnTo>
                <a:lnTo>
                  <a:pt x="3508802" y="4114800"/>
                </a:lnTo>
                <a:lnTo>
                  <a:pt x="35088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-2014697" y="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1941922" y="6651200"/>
            <a:ext cx="5786094" cy="155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Lehetőségek</a:t>
            </a:r>
            <a:endParaRPr lang="en-US" sz="223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Hatékonyabb</a:t>
            </a:r>
            <a:r>
              <a:rPr lang="en-US" sz="22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36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munkaszervezés</a:t>
            </a:r>
            <a:r>
              <a:rPr lang="en-US" sz="22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36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bevezetése</a:t>
            </a:r>
            <a:endParaRPr lang="en-US" sz="223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Új</a:t>
            </a:r>
            <a:r>
              <a:rPr lang="en-US" sz="22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36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eszközök</a:t>
            </a:r>
            <a:r>
              <a:rPr lang="en-US" sz="22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36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és</a:t>
            </a:r>
            <a:r>
              <a:rPr lang="en-US" sz="22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36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módszerek</a:t>
            </a:r>
            <a:r>
              <a:rPr lang="en-US" sz="22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36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kipróbálása</a:t>
            </a:r>
            <a:endParaRPr lang="en-US" sz="223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36260" y="6697093"/>
            <a:ext cx="655496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Veszélyek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Egyes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emberek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véletlen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túl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terheltsége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Más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tantárgyak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tanulása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elveszi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az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időt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munkától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84024" y="4081238"/>
            <a:ext cx="5507196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Gyengeségek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Egyes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feladatok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túl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kevés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emberre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jutnak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Néha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csúszunk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határidőkkel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41754" y="4081238"/>
            <a:ext cx="6205240" cy="180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Erősségek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Jól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tudunk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együtt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dolgozni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nem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egymás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ellen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Lehet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egymásra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számítani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Összetartó</a:t>
            </a:r>
            <a:r>
              <a:rPr lang="en-U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csapat</a:t>
            </a: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66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008" y="5210175"/>
            <a:ext cx="10169169" cy="419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9"/>
              </a:lnSpc>
            </a:pPr>
            <a:r>
              <a:rPr lang="en-US" sz="14321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WEBOLDALUNK CÉLJA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2671" y="5291590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/>
          <p:nvPr/>
        </p:nvGrpSpPr>
        <p:grpSpPr>
          <a:xfrm>
            <a:off x="10249641" y="0"/>
            <a:ext cx="8038359" cy="10287000"/>
            <a:chOff x="0" y="0"/>
            <a:chExt cx="1245352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5352" cy="1593725"/>
            </a:xfrm>
            <a:custGeom>
              <a:avLst/>
              <a:gdLst/>
              <a:ahLst/>
              <a:cxnLst/>
              <a:rect l="l" t="t" r="r" b="b"/>
              <a:pathLst>
                <a:path w="1245352" h="1593725">
                  <a:moveTo>
                    <a:pt x="0" y="0"/>
                  </a:moveTo>
                  <a:lnTo>
                    <a:pt x="1245352" y="0"/>
                  </a:lnTo>
                  <a:lnTo>
                    <a:pt x="1245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7530" r="-55638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7580381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3145538" y="-195019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12940461" y="982211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9981" y="2260173"/>
            <a:ext cx="7472392" cy="280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3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Reklám</a:t>
            </a:r>
            <a:endParaRPr lang="en-US" sz="34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3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Autók</a:t>
            </a:r>
            <a:r>
              <a:rPr lang="en-US" sz="3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megtekintése</a:t>
            </a:r>
            <a:endParaRPr lang="en-US" sz="34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3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Könnyebb</a:t>
            </a:r>
            <a:r>
              <a:rPr lang="en-US" sz="3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egyeztetés</a:t>
            </a:r>
            <a:endParaRPr lang="en-US" sz="34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3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Használt</a:t>
            </a:r>
            <a:r>
              <a:rPr lang="en-US" sz="3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autók</a:t>
            </a:r>
            <a:r>
              <a:rPr lang="en-US" sz="3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eladása</a:t>
            </a:r>
            <a:r>
              <a:rPr lang="en-US" sz="3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2660"/>
              </a:lnSpc>
            </a:pPr>
            <a:endParaRPr lang="en-US" sz="34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767" y="1930363"/>
            <a:ext cx="9688841" cy="419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9"/>
              </a:lnSpc>
            </a:pPr>
            <a:r>
              <a:rPr lang="en-US" sz="14321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WEBOLDALUNK TARTALMA</a:t>
            </a:r>
          </a:p>
        </p:txBody>
      </p:sp>
      <p:sp>
        <p:nvSpPr>
          <p:cNvPr id="3" name="Freeform 3"/>
          <p:cNvSpPr/>
          <p:nvPr/>
        </p:nvSpPr>
        <p:spPr>
          <a:xfrm>
            <a:off x="-1795750" y="2011778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/>
          <p:nvPr/>
        </p:nvGrpSpPr>
        <p:grpSpPr>
          <a:xfrm>
            <a:off x="11285347" y="0"/>
            <a:ext cx="7002653" cy="10287000"/>
            <a:chOff x="0" y="0"/>
            <a:chExt cx="1084894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r="-60244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8203558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3454" y="6378395"/>
            <a:ext cx="9239130" cy="28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Autó</a:t>
            </a: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típusa</a:t>
            </a: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adatai</a:t>
            </a:r>
            <a:endParaRPr lang="en-US" sz="27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Kapcsolat</a:t>
            </a: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tulajdonossal</a:t>
            </a: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telefonszám</a:t>
            </a: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email 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cím</a:t>
            </a: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•Bolt 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nyitvatartási</a:t>
            </a: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ideje</a:t>
            </a:r>
            <a:endParaRPr lang="en-US" sz="27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•Bolt 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címe</a:t>
            </a:r>
            <a:endParaRPr lang="en-US" sz="27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Térképes</a:t>
            </a:r>
            <a:r>
              <a:rPr lang="en-US" sz="27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elérhetőség</a:t>
            </a:r>
            <a:endParaRPr lang="en-US" sz="27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00"/>
              </a:lnSpc>
            </a:pPr>
            <a:endParaRPr lang="en-US" sz="27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114629" y="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9144000" y="8634931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8280" y="3355774"/>
            <a:ext cx="396278" cy="396278"/>
            <a:chOff x="0" y="0"/>
            <a:chExt cx="104369" cy="1043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369" cy="104369"/>
            </a:xfrm>
            <a:custGeom>
              <a:avLst/>
              <a:gdLst/>
              <a:ahLst/>
              <a:cxnLst/>
              <a:rect l="l" t="t" r="r" b="b"/>
              <a:pathLst>
                <a:path w="104369" h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85347" y="0"/>
            <a:ext cx="7002653" cy="10287000"/>
            <a:chOff x="0" y="0"/>
            <a:chExt cx="1084894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268" r="-48774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7878648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-911398" y="6172200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1786419" y="5288187"/>
            <a:ext cx="9068417" cy="499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49"/>
              </a:lnSpc>
              <a:spcBef>
                <a:spcPct val="0"/>
              </a:spcBef>
            </a:pPr>
            <a:r>
              <a:rPr lang="en-US" sz="14321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FEJLESZTŐI ESZKÖZÖK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5970" y="3143885"/>
            <a:ext cx="5090102" cy="261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3"/>
              </a:lnSpc>
            </a:pPr>
            <a:r>
              <a:rPr lang="en-US" sz="185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-HTML</a:t>
            </a:r>
          </a:p>
          <a:p>
            <a:pPr algn="l">
              <a:lnSpc>
                <a:spcPts val="2603"/>
              </a:lnSpc>
            </a:pPr>
            <a:r>
              <a:rPr lang="en-US" sz="185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-CSS</a:t>
            </a:r>
          </a:p>
          <a:p>
            <a:pPr algn="l">
              <a:lnSpc>
                <a:spcPts val="2603"/>
              </a:lnSpc>
            </a:pPr>
            <a:r>
              <a:rPr lang="en-US" sz="185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-BOOTSTRAP</a:t>
            </a:r>
          </a:p>
          <a:p>
            <a:pPr algn="l">
              <a:lnSpc>
                <a:spcPts val="2603"/>
              </a:lnSpc>
            </a:pPr>
            <a:r>
              <a:rPr lang="en-US" sz="185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-VISUAL STUDIO CODE</a:t>
            </a:r>
          </a:p>
          <a:p>
            <a:pPr algn="l">
              <a:lnSpc>
                <a:spcPts val="2603"/>
              </a:lnSpc>
            </a:pPr>
            <a:r>
              <a:rPr lang="en-US" sz="185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-CHATGPT (KÉPGENERÁLÁS, SZÖVEGGENERÁLÁS)</a:t>
            </a:r>
          </a:p>
          <a:p>
            <a:pPr algn="l">
              <a:lnSpc>
                <a:spcPts val="2603"/>
              </a:lnSpc>
            </a:pPr>
            <a:r>
              <a:rPr lang="en-US" sz="185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-WIKIPÉDIA</a:t>
            </a:r>
          </a:p>
          <a:p>
            <a:pPr algn="l">
              <a:lnSpc>
                <a:spcPts val="2603"/>
              </a:lnSpc>
            </a:pPr>
            <a:endParaRPr lang="en-US" sz="185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114629" y="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3" name="Freeform 13"/>
          <p:cNvSpPr/>
          <p:nvPr/>
        </p:nvSpPr>
        <p:spPr>
          <a:xfrm>
            <a:off x="9559567" y="9363456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4401" y="2152499"/>
            <a:ext cx="9068417" cy="419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9"/>
              </a:lnSpc>
            </a:pPr>
            <a:r>
              <a:rPr lang="en-US" sz="14321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KÖZÖSSÉGI PLATFORMOK</a:t>
            </a:r>
          </a:p>
        </p:txBody>
      </p:sp>
      <p:sp>
        <p:nvSpPr>
          <p:cNvPr id="3" name="Freeform 3"/>
          <p:cNvSpPr/>
          <p:nvPr/>
        </p:nvSpPr>
        <p:spPr>
          <a:xfrm>
            <a:off x="-1142872" y="2085824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4" name="TextBox 4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285347" y="0"/>
            <a:ext cx="7002653" cy="10287000"/>
            <a:chOff x="0" y="0"/>
            <a:chExt cx="1084894" cy="1593725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1084894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084894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r="-60244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8203558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TextBox 8"/>
          <p:cNvSpPr txBox="1"/>
          <p:nvPr/>
        </p:nvSpPr>
        <p:spPr>
          <a:xfrm>
            <a:off x="1855263" y="7101189"/>
            <a:ext cx="7930163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-DISCORD</a:t>
            </a:r>
          </a:p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-GITHUB</a:t>
            </a:r>
          </a:p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-FIGMA</a:t>
            </a:r>
          </a:p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-MESSENGER</a:t>
            </a:r>
          </a:p>
        </p:txBody>
      </p:sp>
      <p:sp>
        <p:nvSpPr>
          <p:cNvPr id="9" name="Freeform 9"/>
          <p:cNvSpPr/>
          <p:nvPr/>
        </p:nvSpPr>
        <p:spPr>
          <a:xfrm>
            <a:off x="12940461" y="982211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13145538" y="-195019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830308" y="1998027"/>
            <a:ext cx="6073622" cy="6290946"/>
          </a:xfrm>
          <a:custGeom>
            <a:avLst/>
            <a:gdLst/>
            <a:ahLst/>
            <a:cxnLst/>
            <a:rect l="l" t="t" r="r" b="b"/>
            <a:pathLst>
              <a:path w="6073622" h="6290946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559841" y="0"/>
            <a:ext cx="7002653" cy="10287000"/>
            <a:chOff x="0" y="0"/>
            <a:chExt cx="108489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t="-1086" b="-108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5" name="Freeform 5"/>
          <p:cNvSpPr/>
          <p:nvPr/>
        </p:nvSpPr>
        <p:spPr>
          <a:xfrm rot="5400000" flipH="1" flipV="1">
            <a:off x="-1564967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378172" y="9363456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3114629" y="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378172" y="2902164"/>
            <a:ext cx="6338634" cy="3010851"/>
          </a:xfrm>
          <a:custGeom>
            <a:avLst/>
            <a:gdLst/>
            <a:ahLst/>
            <a:cxnLst/>
            <a:rect l="l" t="t" r="r" b="b"/>
            <a:pathLst>
              <a:path w="6338634" h="3010851">
                <a:moveTo>
                  <a:pt x="0" y="0"/>
                </a:moveTo>
                <a:lnTo>
                  <a:pt x="6338634" y="0"/>
                </a:lnTo>
                <a:lnTo>
                  <a:pt x="6338634" y="3010851"/>
                </a:lnTo>
                <a:lnTo>
                  <a:pt x="0" y="3010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Freeform 9"/>
          <p:cNvSpPr/>
          <p:nvPr/>
        </p:nvSpPr>
        <p:spPr>
          <a:xfrm>
            <a:off x="7337808" y="2902164"/>
            <a:ext cx="5776821" cy="4910298"/>
          </a:xfrm>
          <a:custGeom>
            <a:avLst/>
            <a:gdLst/>
            <a:ahLst/>
            <a:cxnLst/>
            <a:rect l="l" t="t" r="r" b="b"/>
            <a:pathLst>
              <a:path w="5776821" h="4910298">
                <a:moveTo>
                  <a:pt x="0" y="0"/>
                </a:moveTo>
                <a:lnTo>
                  <a:pt x="5776821" y="0"/>
                </a:lnTo>
                <a:lnTo>
                  <a:pt x="5776821" y="4910298"/>
                </a:lnTo>
                <a:lnTo>
                  <a:pt x="0" y="49102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Freeform 10"/>
          <p:cNvSpPr/>
          <p:nvPr/>
        </p:nvSpPr>
        <p:spPr>
          <a:xfrm>
            <a:off x="13733754" y="2901342"/>
            <a:ext cx="3893637" cy="6356958"/>
          </a:xfrm>
          <a:custGeom>
            <a:avLst/>
            <a:gdLst/>
            <a:ahLst/>
            <a:cxnLst/>
            <a:rect l="l" t="t" r="r" b="b"/>
            <a:pathLst>
              <a:path w="3893637" h="6356958">
                <a:moveTo>
                  <a:pt x="0" y="0"/>
                </a:moveTo>
                <a:lnTo>
                  <a:pt x="3893637" y="0"/>
                </a:lnTo>
                <a:lnTo>
                  <a:pt x="389363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hu-HU" dirty="0"/>
          </a:p>
        </p:txBody>
      </p:sp>
      <p:sp>
        <p:nvSpPr>
          <p:cNvPr id="11" name="TextBox 11"/>
          <p:cNvSpPr txBox="1"/>
          <p:nvPr/>
        </p:nvSpPr>
        <p:spPr>
          <a:xfrm>
            <a:off x="9634766" y="493465"/>
            <a:ext cx="6359831" cy="221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84"/>
              </a:lnSpc>
            </a:pPr>
            <a:r>
              <a:rPr lang="en-US" sz="7551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PROJEKT BEMUTATÁSA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64759" y="1685250"/>
            <a:ext cx="4308013" cy="56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6"/>
              </a:lnSpc>
              <a:spcBef>
                <a:spcPct val="0"/>
              </a:spcBef>
            </a:pPr>
            <a:r>
              <a:rPr lang="en-US" sz="34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Cardok bemutatása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0653" y="6041721"/>
            <a:ext cx="187419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ASZTALI NÉZET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36055" y="7964862"/>
            <a:ext cx="187419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TÁBLAGÉPES NÉZET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90022" y="9410700"/>
            <a:ext cx="238110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TELEFONOS NÉZET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830308" y="1998027"/>
            <a:ext cx="6073622" cy="6290946"/>
          </a:xfrm>
          <a:custGeom>
            <a:avLst/>
            <a:gdLst/>
            <a:ahLst/>
            <a:cxnLst/>
            <a:rect l="l" t="t" r="r" b="b"/>
            <a:pathLst>
              <a:path w="6073622" h="6290946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559841" y="0"/>
            <a:ext cx="7002653" cy="10287000"/>
            <a:chOff x="0" y="0"/>
            <a:chExt cx="108489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t="-1086" b="-108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5" name="Freeform 5"/>
          <p:cNvSpPr/>
          <p:nvPr/>
        </p:nvSpPr>
        <p:spPr>
          <a:xfrm rot="5400000" flipH="1" flipV="1">
            <a:off x="-1564967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378172" y="9363456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13114629" y="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1466048" y="3130369"/>
            <a:ext cx="13364260" cy="6381434"/>
          </a:xfrm>
          <a:custGeom>
            <a:avLst/>
            <a:gdLst/>
            <a:ahLst/>
            <a:cxnLst/>
            <a:rect l="l" t="t" r="r" b="b"/>
            <a:pathLst>
              <a:path w="13364260" h="6381434">
                <a:moveTo>
                  <a:pt x="0" y="0"/>
                </a:moveTo>
                <a:lnTo>
                  <a:pt x="13364260" y="0"/>
                </a:lnTo>
                <a:lnTo>
                  <a:pt x="13364260" y="6381434"/>
                </a:lnTo>
                <a:lnTo>
                  <a:pt x="0" y="63814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9634766" y="493465"/>
            <a:ext cx="6359831" cy="221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84"/>
              </a:lnSpc>
            </a:pPr>
            <a:r>
              <a:rPr lang="en-US" sz="7551" i="1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PROJEKT BEMUTATÁSA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02970" y="1674812"/>
            <a:ext cx="2245830" cy="369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8"/>
              </a:lnSpc>
              <a:spcBef>
                <a:spcPct val="0"/>
              </a:spcBef>
            </a:pPr>
            <a:r>
              <a:rPr lang="en-US" sz="220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ALOLDAL(AK)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830308" y="1163003"/>
            <a:ext cx="6073622" cy="6290946"/>
          </a:xfrm>
          <a:custGeom>
            <a:avLst/>
            <a:gdLst/>
            <a:ahLst/>
            <a:cxnLst/>
            <a:rect l="l" t="t" r="r" b="b"/>
            <a:pathLst>
              <a:path w="6073622" h="6290946">
                <a:moveTo>
                  <a:pt x="6073622" y="0"/>
                </a:moveTo>
                <a:lnTo>
                  <a:pt x="0" y="0"/>
                </a:lnTo>
                <a:lnTo>
                  <a:pt x="0" y="6290945"/>
                </a:lnTo>
                <a:lnTo>
                  <a:pt x="6073622" y="6290945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559841" y="0"/>
            <a:ext cx="7002653" cy="10287000"/>
            <a:chOff x="0" y="0"/>
            <a:chExt cx="108489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96559" r="-623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5" name="Freeform 5"/>
          <p:cNvSpPr/>
          <p:nvPr/>
        </p:nvSpPr>
        <p:spPr>
          <a:xfrm rot="5400000" flipH="1" flipV="1">
            <a:off x="-1564967" y="2474240"/>
            <a:ext cx="10677038" cy="533851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378172" y="9363456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1074928" y="990600"/>
            <a:ext cx="3380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HASZNÁLTAUTÓ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35892" y="1363980"/>
            <a:ext cx="8711746" cy="415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330"/>
              </a:lnSpc>
            </a:pPr>
            <a:r>
              <a:rPr lang="en-US" sz="14200" i="1" dirty="0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CÉLJAINK A WEBOLDALAL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5892" y="7034530"/>
            <a:ext cx="7499300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•A 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weboldal</a:t>
            </a: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szerkesztés</a:t>
            </a: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gyakorlása</a:t>
            </a:r>
            <a:endParaRPr lang="en-US" sz="29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Csapatmunka</a:t>
            </a: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fejlesztése</a:t>
            </a:r>
            <a:endParaRPr lang="en-US" sz="29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Ágazati</a:t>
            </a: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vizsgára</a:t>
            </a: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való</a:t>
            </a:r>
            <a:r>
              <a: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felkészülés</a:t>
            </a:r>
            <a:endParaRPr lang="en-US" sz="29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r">
              <a:lnSpc>
                <a:spcPts val="2660"/>
              </a:lnSpc>
            </a:pPr>
            <a:endParaRPr lang="en-US"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114629" y="0"/>
            <a:ext cx="7520277" cy="464890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189</Words>
  <Application>Microsoft Office PowerPoint</Application>
  <PresentationFormat>Egyéni</PresentationFormat>
  <Paragraphs>69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8" baseType="lpstr">
      <vt:lpstr>Calibri</vt:lpstr>
      <vt:lpstr>Arial</vt:lpstr>
      <vt:lpstr>Antonio Italics</vt:lpstr>
      <vt:lpstr>Anton Italics</vt:lpstr>
      <vt:lpstr>Montserrat Bold</vt:lpstr>
      <vt:lpstr>Montserrat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Financing options</dc:title>
  <cp:lastModifiedBy>O365 felhasználó</cp:lastModifiedBy>
  <cp:revision>2</cp:revision>
  <dcterms:created xsi:type="dcterms:W3CDTF">2006-08-16T00:00:00Z</dcterms:created>
  <dcterms:modified xsi:type="dcterms:W3CDTF">2026-01-22T18:42:50Z</dcterms:modified>
  <dc:identifier>DAG_Egtx6TM</dc:identifier>
</cp:coreProperties>
</file>